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0" d="100"/>
          <a:sy n="70" d="100"/>
        </p:scale>
        <p:origin x="1728" y="60"/>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5/9/2024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5/9/2024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5/9/2024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5/9/2024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
              </a:rPr>
              <a:t>A Well Presented Detached House Located In A Desirable Location With Attractive Gardens Double Width Drive And Garage</a:t>
            </a:r>
          </a:p>
          <a:p>
            <a:pPr algn="ctr">
              <a:lnSpc>
                <a:spcPct val="127000"/>
              </a:lnSpc>
            </a:pP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400" dirty="0">
                <a:effectLst/>
                <a:latin typeface="Helvetica" panose="020B0604020202020204" pitchFamily="34" charset="0"/>
                <a:ea typeface="Times New Roman" panose="02020603050405020304" pitchFamily="18" charset="0"/>
                <a:cs typeface="HelveticaNeueLT-Roman"/>
              </a:rPr>
              <a:t>Sitting room, Separate dining room • Kitchen/breakfast room • Utility room • Ground floor cloakroom/WC • Four good size bedrooms • En-suite shower room/WC, Family bathroom/WC • Gas central heating, Double glazing •	Super family home</a:t>
            </a:r>
            <a:endParaRPr lang="en-GB" sz="14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£499</a:t>
            </a:r>
            <a:r>
              <a:rPr lang="en-GB" sz="1900" dirty="0">
                <a:solidFill>
                  <a:srgbClr val="000000"/>
                </a:solidFill>
                <a:latin typeface="HelveticaNeueLT-Roman"/>
                <a:ea typeface="Times New Roman" panose="02020603050405020304" pitchFamily="18" charset="0"/>
                <a:cs typeface="HelveticaNeueLT-Roman"/>
              </a:rPr>
              <a:t>,950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17 St </a:t>
            </a:r>
            <a:r>
              <a:rPr lang="en-GB" sz="1800" dirty="0" err="1">
                <a:solidFill>
                  <a:srgbClr val="FFFFFF"/>
                </a:solidFill>
                <a:effectLst/>
                <a:latin typeface="HelveticaNeueLT-Medium"/>
                <a:ea typeface="Times New Roman" panose="02020603050405020304" pitchFamily="18" charset="0"/>
              </a:rPr>
              <a:t>Briac</a:t>
            </a:r>
            <a:r>
              <a:rPr lang="en-GB" sz="1800" dirty="0">
                <a:solidFill>
                  <a:srgbClr val="FFFFFF"/>
                </a:solidFill>
                <a:effectLst/>
                <a:latin typeface="HelveticaNeueLT-Medium"/>
                <a:ea typeface="Times New Roman" panose="02020603050405020304" pitchFamily="18" charset="0"/>
              </a:rPr>
              <a:t> Way, Exmouth, EX8 5RL</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1026" name="Picture 2">
            <a:extLst>
              <a:ext uri="{FF2B5EF4-FFF2-40B4-BE49-F238E27FC236}">
                <a16:creationId xmlns:a16="http://schemas.microsoft.com/office/drawing/2014/main" id="{4D13459A-FF7A-FCCB-C42F-1199D9924E1A}"/>
              </a:ext>
            </a:extLst>
          </p:cNvPr>
          <p:cNvPicPr>
            <a:picLocks noChangeAspect="1" noChangeArrowheads="1"/>
          </p:cNvPicPr>
          <p:nvPr/>
        </p:nvPicPr>
        <p:blipFill>
          <a:blip r:embed="rId4"/>
          <a:srcRect/>
          <a:stretch/>
        </p:blipFill>
        <p:spPr bwMode="auto">
          <a:xfrm>
            <a:off x="8120418" y="2605188"/>
            <a:ext cx="6345019" cy="44821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A1A75E3-4934-DB28-CD3A-701109B16DBE}"/>
              </a:ext>
            </a:extLst>
          </p:cNvPr>
          <p:cNvPicPr>
            <a:picLocks noChangeAspect="1" noChangeArrowheads="1"/>
          </p:cNvPicPr>
          <p:nvPr/>
        </p:nvPicPr>
        <p:blipFill>
          <a:blip r:embed="rId5"/>
          <a:srcRect/>
          <a:stretch/>
        </p:blipFill>
        <p:spPr bwMode="auto">
          <a:xfrm>
            <a:off x="653912" y="608851"/>
            <a:ext cx="3111434" cy="23335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5DA2AA65-6B32-34E4-EA1C-213C1171C05A}"/>
              </a:ext>
            </a:extLst>
          </p:cNvPr>
          <p:cNvPicPr>
            <a:picLocks noChangeAspect="1" noChangeArrowheads="1"/>
          </p:cNvPicPr>
          <p:nvPr/>
        </p:nvPicPr>
        <p:blipFill>
          <a:blip r:embed="rId6"/>
          <a:srcRect/>
          <a:stretch/>
        </p:blipFill>
        <p:spPr bwMode="auto">
          <a:xfrm>
            <a:off x="3877812" y="582517"/>
            <a:ext cx="3171952" cy="237896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C80F6E74-FCDC-F11D-640A-3505AB6D3EFA}"/>
              </a:ext>
            </a:extLst>
          </p:cNvPr>
          <p:cNvPicPr>
            <a:picLocks noChangeAspect="1" noChangeArrowheads="1"/>
          </p:cNvPicPr>
          <p:nvPr/>
        </p:nvPicPr>
        <p:blipFill>
          <a:blip r:embed="rId7"/>
          <a:srcRect/>
          <a:stretch/>
        </p:blipFill>
        <p:spPr bwMode="auto">
          <a:xfrm>
            <a:off x="653912" y="3079268"/>
            <a:ext cx="3111434" cy="218339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F86DFEDF-53F9-B000-D942-4F7DEB58EB5A}"/>
              </a:ext>
            </a:extLst>
          </p:cNvPr>
          <p:cNvPicPr>
            <a:picLocks noChangeAspect="1" noChangeArrowheads="1"/>
          </p:cNvPicPr>
          <p:nvPr/>
        </p:nvPicPr>
        <p:blipFill>
          <a:blip r:embed="rId8"/>
          <a:srcRect/>
          <a:stretch/>
        </p:blipFill>
        <p:spPr bwMode="auto">
          <a:xfrm>
            <a:off x="3877070" y="3113639"/>
            <a:ext cx="3195683" cy="218173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67401396-9EB2-BE7E-816D-45BF1A9FF521}"/>
              </a:ext>
            </a:extLst>
          </p:cNvPr>
          <p:cNvPicPr>
            <a:picLocks noChangeAspect="1" noChangeArrowheads="1"/>
          </p:cNvPicPr>
          <p:nvPr/>
        </p:nvPicPr>
        <p:blipFill>
          <a:blip r:embed="rId9"/>
          <a:srcRect/>
          <a:stretch/>
        </p:blipFill>
        <p:spPr bwMode="auto">
          <a:xfrm>
            <a:off x="653912" y="5444780"/>
            <a:ext cx="3069199" cy="221610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FF8C7C4B-79F3-C413-D553-F3DB7F025E50}"/>
              </a:ext>
            </a:extLst>
          </p:cNvPr>
          <p:cNvPicPr>
            <a:picLocks noChangeAspect="1" noChangeArrowheads="1"/>
          </p:cNvPicPr>
          <p:nvPr/>
        </p:nvPicPr>
        <p:blipFill>
          <a:blip r:embed="rId10"/>
          <a:srcRect/>
          <a:stretch/>
        </p:blipFill>
        <p:spPr bwMode="auto">
          <a:xfrm>
            <a:off x="3877071" y="5412065"/>
            <a:ext cx="3172694" cy="221610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A chart of energy efficiency&#10;&#10;Description automatically generated">
            <a:extLst>
              <a:ext uri="{FF2B5EF4-FFF2-40B4-BE49-F238E27FC236}">
                <a16:creationId xmlns:a16="http://schemas.microsoft.com/office/drawing/2014/main" id="{EA289B26-C2A0-BBC7-37CD-770835210DFF}"/>
              </a:ext>
            </a:extLst>
          </p:cNvPr>
          <p:cNvPicPr>
            <a:picLocks noChangeAspect="1"/>
          </p:cNvPicPr>
          <p:nvPr/>
        </p:nvPicPr>
        <p:blipFill>
          <a:blip r:embed="rId11"/>
          <a:stretch>
            <a:fillRect/>
          </a:stretch>
        </p:blipFill>
        <p:spPr>
          <a:xfrm>
            <a:off x="2066148" y="7772786"/>
            <a:ext cx="2778808" cy="1695485"/>
          </a:xfrm>
          <a:prstGeom prst="rect">
            <a:avLst/>
          </a:prstGeom>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6712267"/>
          </a:xfrm>
          <a:prstGeom prst="rect">
            <a:avLst/>
          </a:prstGeom>
          <a:noFill/>
        </p:spPr>
        <p:txBody>
          <a:bodyPr wrap="square" rtlCol="0">
            <a:spAutoFit/>
          </a:bodyPr>
          <a:lstStyle/>
          <a:p>
            <a:pPr algn="ctr"/>
            <a:r>
              <a:rPr lang="en-GB" sz="1200" b="1" dirty="0">
                <a:solidFill>
                  <a:srgbClr val="333333"/>
                </a:solidFill>
                <a:ea typeface="Times New Roman" panose="02020603050405020304" pitchFamily="18" charset="0"/>
                <a:cs typeface="Helvetica" panose="020B0604020202020204" pitchFamily="34" charset="0"/>
              </a:rPr>
              <a:t>17 St </a:t>
            </a:r>
            <a:r>
              <a:rPr lang="en-GB" sz="1200" b="1" dirty="0" err="1">
                <a:solidFill>
                  <a:srgbClr val="333333"/>
                </a:solidFill>
                <a:ea typeface="Times New Roman" panose="02020603050405020304" pitchFamily="18" charset="0"/>
                <a:cs typeface="Helvetica" panose="020B0604020202020204" pitchFamily="34" charset="0"/>
              </a:rPr>
              <a:t>Briac</a:t>
            </a:r>
            <a:r>
              <a:rPr lang="en-GB" sz="1200" b="1" dirty="0">
                <a:solidFill>
                  <a:srgbClr val="333333"/>
                </a:solidFill>
                <a:ea typeface="Times New Roman" panose="02020603050405020304" pitchFamily="18" charset="0"/>
                <a:cs typeface="Helvetica" panose="020B0604020202020204" pitchFamily="34" charset="0"/>
              </a:rPr>
              <a:t> Way, Exmouth, EX8 5RL</a:t>
            </a:r>
            <a:endParaRPr lang="en-GB" sz="1200" dirty="0">
              <a:solidFill>
                <a:srgbClr val="333333"/>
              </a:solidFill>
              <a:effectLst/>
              <a:ea typeface="Times New Roman" panose="02020603050405020304" pitchFamily="18" charset="0"/>
              <a:cs typeface="Helvetica" panose="020B0604020202020204" pitchFamily="34" charset="0"/>
            </a:endParaRPr>
          </a:p>
          <a:p>
            <a:br>
              <a:rPr lang="en-GB" sz="1200" dirty="0">
                <a:latin typeface="Helvetica" panose="020B0604020202020204" pitchFamily="34" charset="0"/>
                <a:cs typeface="Helvetica" panose="020B0604020202020204" pitchFamily="34" charset="0"/>
              </a:rPr>
            </a:br>
            <a:r>
              <a:rPr lang="en-GB" sz="1200" dirty="0"/>
              <a:t>Pillared entrance canopy with glazed panelled front door giving access to reception hall.  Radiator.  Stairs rising to first floor landing with useful understairs storage cupboard beneath.  </a:t>
            </a:r>
          </a:p>
          <a:p>
            <a:endParaRPr lang="en-GB" sz="1200" dirty="0"/>
          </a:p>
          <a:p>
            <a:r>
              <a:rPr lang="en-GB" sz="1200" b="1" dirty="0"/>
              <a:t>GROUND FLOOR CLOAKROOM/WC:  </a:t>
            </a:r>
            <a:r>
              <a:rPr lang="en-GB" sz="1200" dirty="0"/>
              <a:t>   Corner wash hand basin with tiled splashback, WC with push button flush, double glazed window with patterned glass.  </a:t>
            </a:r>
          </a:p>
          <a:p>
            <a:endParaRPr lang="en-GB" sz="1200" dirty="0"/>
          </a:p>
          <a:p>
            <a:r>
              <a:rPr lang="en-GB" sz="1200" b="1" dirty="0"/>
              <a:t>SITTING ROOM:  </a:t>
            </a:r>
            <a:r>
              <a:rPr lang="en-GB" sz="1200" dirty="0"/>
              <a:t>5.05m x 3.4m (16'7" x 11'2")  Attractive room with double glazed square bay window overlooking the front elevation.  Fire surround housing gas pebble effect living flame fire with marble hearth and matching inset.  TV point, telephone point, two radiators.  Double doors to:</a:t>
            </a:r>
          </a:p>
          <a:p>
            <a:endParaRPr lang="en-GB" sz="1200" dirty="0"/>
          </a:p>
          <a:p>
            <a:r>
              <a:rPr lang="en-GB" sz="1200" b="1" dirty="0"/>
              <a:t>DINING ROOM: </a:t>
            </a:r>
            <a:r>
              <a:rPr lang="en-GB" sz="1200" dirty="0"/>
              <a:t>  3.4m x 2.79m (11'2" x 9'2") (also access to reception room)   With picture windows and double glazed double doors overlooking  and opening onto the rear garden.  Radiator.  </a:t>
            </a:r>
          </a:p>
          <a:p>
            <a:endParaRPr lang="en-GB" sz="1200" dirty="0"/>
          </a:p>
          <a:p>
            <a:r>
              <a:rPr lang="en-GB" sz="1200" b="1" dirty="0"/>
              <a:t>KITCHEN/BREAKFAST ROOM:  </a:t>
            </a:r>
            <a:r>
              <a:rPr lang="en-GB" sz="1200" dirty="0"/>
              <a:t> 3.43m x 2.69m (11'3" x 8'10") Fitted range of pattern worktops with inset one and quarter bowl single drainer sink unit with cupboards, drawer units and appliance space beneath worktops.  Tiled surrounds.  Inset four ring gas hob with built-in oven below and extractor hood over.  Double glazed window overlooking the rear garden.  Radiator.  Door to garage.  Wall mounted cupboards and door to:</a:t>
            </a:r>
          </a:p>
          <a:p>
            <a:endParaRPr lang="en-GB" sz="1200" dirty="0"/>
          </a:p>
          <a:p>
            <a:r>
              <a:rPr lang="en-GB" sz="1200" b="1" dirty="0"/>
              <a:t>UTILITY ROOM:</a:t>
            </a:r>
            <a:r>
              <a:rPr lang="en-GB" sz="1200" dirty="0"/>
              <a:t>  1.93m x 1.75m (6'4" x 5'9")  With pattern worktop having inset single drainer sink unit.  Cupboards and plumbing for automatic washing machine and appliance space beneath.  Wall mounted cupboards, extractor fan, splashback and tiled surround.  Radiator.  Part glazed door to the rear garden.</a:t>
            </a:r>
          </a:p>
          <a:p>
            <a:endParaRPr lang="en-GB" sz="1200" dirty="0"/>
          </a:p>
          <a:p>
            <a:r>
              <a:rPr lang="en-GB" sz="1200" b="1" dirty="0"/>
              <a:t>FIRST FLOOR LANDING: </a:t>
            </a:r>
            <a:r>
              <a:rPr lang="en-GB" sz="1200" dirty="0"/>
              <a:t>  Radiator.  Access to roof space via loft ladder.  Airing cupboard, water cylinder and slatted shelving over.  </a:t>
            </a:r>
          </a:p>
          <a:p>
            <a:endParaRPr lang="en-GB" sz="1200" dirty="0"/>
          </a:p>
          <a:p>
            <a:r>
              <a:rPr lang="en-GB" sz="1200" b="1" dirty="0"/>
              <a:t>BEDROOM 1: </a:t>
            </a:r>
            <a:r>
              <a:rPr lang="en-GB" sz="1200" dirty="0"/>
              <a:t> 4.34m x 3.4m (14'3" x 11'2")  An excellent main bedroom with feature wall arch giving access to the shower room/WC.  Radiator.  Double glazed window to front elevation.  </a:t>
            </a:r>
          </a:p>
          <a:p>
            <a:endParaRPr lang="en-GB" sz="1200" dirty="0"/>
          </a:p>
          <a:p>
            <a:r>
              <a:rPr lang="en-GB" sz="1200" b="1" dirty="0"/>
              <a:t>EN-SUITE SHOWER ROOM/WC:</a:t>
            </a:r>
            <a:r>
              <a:rPr lang="en-GB" sz="1200" dirty="0"/>
              <a:t>   Comprising shower cubicle with Mira shower unit and pedestal wash hand basin, WC with push button flush.  Tiled splashback areas.  Radiator.  Light shaver socket.  Mirror fronted medicine cabinet.  Double glazed window with pattern glass.  </a:t>
            </a:r>
          </a:p>
          <a:p>
            <a:endParaRPr lang="en-GB" sz="1200" dirty="0"/>
          </a:p>
          <a:p>
            <a:r>
              <a:rPr lang="en-GB" sz="1200" b="1" dirty="0"/>
              <a:t>BEDROOM 2: </a:t>
            </a:r>
            <a:r>
              <a:rPr lang="en-GB" sz="1200" dirty="0"/>
              <a:t> 3.4m x 2.79m (11'2" x 9'2") max. overall measurement.   Double glazed window to rear elevation.  Radiator.</a:t>
            </a:r>
          </a:p>
          <a:p>
            <a:endParaRPr lang="en-GB" sz="1200" dirty="0"/>
          </a:p>
          <a:p>
            <a:r>
              <a:rPr lang="en-GB" sz="1200" b="1" dirty="0"/>
              <a:t>BEDROOM 3:  </a:t>
            </a:r>
            <a:r>
              <a:rPr lang="en-GB" sz="1200" dirty="0"/>
              <a:t> 3.94m x 2.74m (12'11" x 9'0") Double glazed window to front elevation.   Radiator.  </a:t>
            </a:r>
          </a:p>
          <a:p>
            <a:r>
              <a:rPr lang="en-GB" sz="1200" dirty="0"/>
              <a:t>  </a:t>
            </a:r>
          </a:p>
          <a:p>
            <a:r>
              <a:rPr lang="en-GB" sz="1200" b="1" dirty="0"/>
              <a:t>BEDROOM 4:</a:t>
            </a:r>
            <a:r>
              <a:rPr lang="en-GB" sz="1200" dirty="0"/>
              <a:t>   2.74m x 2.59m (9'0" x 8'6") Double glazed window to rear elevation.  Radiator.  </a:t>
            </a:r>
          </a:p>
          <a:p>
            <a:endParaRPr lang="en-GB" sz="1200" dirty="0"/>
          </a:p>
          <a:p>
            <a:r>
              <a:rPr lang="en-GB" sz="1200" b="1" dirty="0"/>
              <a:t>BATHROOM/WC: </a:t>
            </a:r>
            <a:r>
              <a:rPr lang="en-GB" sz="1200" dirty="0"/>
              <a:t> 2.06m x 1.78m (6'9" x 5'10") Comprising bath with shower attachment, pedestal wash hand basin, WC with push button flush.  Tiling to splashback areas.  Radiator.  Mirror fronted medicine cabinet.  Light shaver socket.  Ceiling extractor fan.  Double glazed window with pattern glass.</a:t>
            </a:r>
          </a:p>
          <a:p>
            <a:endParaRPr lang="en-GB" sz="1200" dirty="0"/>
          </a:p>
          <a:p>
            <a:r>
              <a:rPr lang="en-GB" sz="1200" b="1" dirty="0"/>
              <a:t>OUTSIDE: </a:t>
            </a:r>
            <a:r>
              <a:rPr lang="en-GB" sz="1200" dirty="0"/>
              <a:t>  To the front of the property is a lawned garden with driveway into single garage.  Patio side path gate gives access through to the rear garden.  The rear garden is attractively planned and landscaped enjoying patio sun terrace areas ideal for outside entertaining, lawned area of gardens, outside cold water tap and garden shed to the side of the property.</a:t>
            </a:r>
          </a:p>
          <a:p>
            <a:endParaRPr lang="en-GB" sz="1200" dirty="0"/>
          </a:p>
          <a:p>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dirty="0">
              <a:solidFill>
                <a:srgbClr val="333333"/>
              </a:solidFill>
              <a:latin typeface="Helvetica" panose="020B0604020202020204" pitchFamily="34" charset="0"/>
              <a:ea typeface="Times New Roman" panose="02020603050405020304" pitchFamily="18" charset="0"/>
              <a:cs typeface="Helvetica-Bold"/>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200" dirty="0">
                <a:solidFill>
                  <a:srgbClr val="333333"/>
                </a:solidFill>
                <a:effectLst/>
                <a:latin typeface="Helvetica" panose="020B0604020202020204" pitchFamily="34" charset="0"/>
                <a:ea typeface="Times New Roman" panose="02020603050405020304" pitchFamily="18" charset="0"/>
                <a:cs typeface="Helvetica-Bold"/>
              </a:rPr>
            </a:br>
            <a:endParaRPr lang="en-US" sz="12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8887048"/>
          </a:xfrm>
          <a:prstGeom prst="rect">
            <a:avLst/>
          </a:prstGeom>
          <a:noFill/>
        </p:spPr>
        <p:txBody>
          <a:bodyPr wrap="square" rtlCol="0">
            <a:spAutoFit/>
          </a:bodyPr>
          <a:lstStyle/>
          <a:p>
            <a:r>
              <a:rPr lang="en-GB" sz="1200" b="1" dirty="0"/>
              <a:t>GARAGE: </a:t>
            </a:r>
            <a:r>
              <a:rPr lang="en-GB" sz="1200" dirty="0"/>
              <a:t> 5.03m x 2.72m (16'6" x 8'11") </a:t>
            </a:r>
            <a:r>
              <a:rPr lang="en-GB" sz="1200" dirty="0">
                <a:effectLst/>
                <a:latin typeface="Aptos" panose="020B0004020202020204" pitchFamily="34" charset="0"/>
                <a:ea typeface="Aptos" panose="020B0004020202020204" pitchFamily="34" charset="0"/>
                <a:cs typeface="Times New Roman" panose="02020603050405020304" pitchFamily="18" charset="0"/>
              </a:rPr>
              <a:t>Power and light connected, and also houses the Vaillant gas boiler for hot water and central heating.   Electric consumer unit and door giving direct access into the property. </a:t>
            </a:r>
            <a:endParaRPr lang="en-GB" sz="1200" dirty="0"/>
          </a:p>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endParaRPr lang="en-GB" sz="120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3" name="Picture 2" descr="A floor plan of a house&#10;&#10;Description automatically generated">
            <a:extLst>
              <a:ext uri="{FF2B5EF4-FFF2-40B4-BE49-F238E27FC236}">
                <a16:creationId xmlns:a16="http://schemas.microsoft.com/office/drawing/2014/main" id="{8E8F988A-7199-8C56-9F90-7C03DFC952DA}"/>
              </a:ext>
            </a:extLst>
          </p:cNvPr>
          <p:cNvPicPr>
            <a:picLocks noChangeAspect="1"/>
          </p:cNvPicPr>
          <p:nvPr/>
        </p:nvPicPr>
        <p:blipFill>
          <a:blip r:embed="rId2"/>
          <a:stretch>
            <a:fillRect/>
          </a:stretch>
        </p:blipFill>
        <p:spPr>
          <a:xfrm>
            <a:off x="8106563" y="3059269"/>
            <a:ext cx="6242304" cy="4218432"/>
          </a:xfrm>
          <a:prstGeom prst="rect">
            <a:avLst/>
          </a:prstGeom>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274</TotalTime>
  <Words>911</Words>
  <Application>Microsoft Office PowerPoint</Application>
  <PresentationFormat>Custom</PresentationFormat>
  <Paragraphs>116</Paragraphs>
  <Slides>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vt:i4>
      </vt:variant>
    </vt:vector>
  </HeadingPairs>
  <TitlesOfParts>
    <vt:vector size="13" baseType="lpstr">
      <vt:lpstr>Aptos</vt:lpstr>
      <vt:lpstr>Arial</vt:lpstr>
      <vt:lpstr>Calibri</vt:lpstr>
      <vt:lpstr>Calibri Light</vt:lpstr>
      <vt:lpstr>Frutiger LT Std 55 Roman</vt:lpstr>
      <vt:lpstr>Helvetica</vt:lpstr>
      <vt:lpstr>Helvetica </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23</cp:revision>
  <cp:lastPrinted>2024-03-01T11:08:36Z</cp:lastPrinted>
  <dcterms:created xsi:type="dcterms:W3CDTF">2023-03-19T13:39:10Z</dcterms:created>
  <dcterms:modified xsi:type="dcterms:W3CDTF">2024-05-09T10:55:46Z</dcterms:modified>
</cp:coreProperties>
</file>